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7" r:id="rId2"/>
    <p:sldId id="256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  <p:sldId id="266" r:id="rId12"/>
    <p:sldId id="269" r:id="rId13"/>
    <p:sldId id="268" r:id="rId14"/>
    <p:sldId id="265" r:id="rId15"/>
    <p:sldId id="270" r:id="rId1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923" autoAdjust="0"/>
    <p:restoredTop sz="94676" autoAdjust="0"/>
  </p:normalViewPr>
  <p:slideViewPr>
    <p:cSldViewPr>
      <p:cViewPr>
        <p:scale>
          <a:sx n="100" d="100"/>
          <a:sy n="100" d="100"/>
        </p:scale>
        <p:origin x="-185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1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EA8D9-A9D0-4C28-8497-890025A2CB5B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3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823"/>
            <a:ext cx="2972421" cy="46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19C6F-73B1-4D17-B4DE-096D00706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34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8F289F41-C881-4747-9A1F-B9C1D6A36327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6"/>
            <a:ext cx="2971800" cy="4648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3FEA6F6E-C510-4662-9833-E12ECD397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9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A6F6E-C510-4662-9833-E12ECD3979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80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4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42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975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5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6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3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58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4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9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6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11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7FBB1-0B2B-4E14-AA5E-FCD624B9C4AE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8B909-1057-4463-82AA-8A913EF0B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853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:\RP Division\Swampoodle Expansion\HPRB\Images\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22"/>
            <a:ext cx="9144000" cy="68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9200" y="4953000"/>
            <a:ext cx="75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/>
              <a:t>Capitol Hill Historic District </a:t>
            </a:r>
          </a:p>
          <a:p>
            <a:pPr algn="r"/>
            <a:r>
              <a:rPr lang="en-US" sz="2800" dirty="0" smtClean="0"/>
              <a:t>Boundary Expansion</a:t>
            </a:r>
          </a:p>
          <a:p>
            <a:pPr algn="r"/>
            <a:r>
              <a:rPr lang="en-US" sz="2000" dirty="0" smtClean="0"/>
              <a:t>May 28, 2015</a:t>
            </a:r>
          </a:p>
          <a:p>
            <a:pPr algn="r"/>
            <a:r>
              <a:rPr lang="en-US" sz="2000" dirty="0" smtClean="0"/>
              <a:t>HPRB Case 15-01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160259"/>
            <a:ext cx="2667000" cy="4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7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:\RP Division\Swampoodle Expansion\HPRB\Images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2470438" cy="329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J:\RP Division\Swampoodle Expansion\HPRB\Images\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228600"/>
            <a:ext cx="36068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J:\RP Division\Swampoodle Expansion\HPRB\Images\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14450"/>
            <a:ext cx="5486399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315200" y="5410200"/>
            <a:ext cx="1729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215 G Street, N.E., looking SE</a:t>
            </a:r>
          </a:p>
          <a:p>
            <a:r>
              <a:rPr lang="en-US" sz="1000" dirty="0" smtClean="0"/>
              <a:t>              Logan School, </a:t>
            </a:r>
            <a:r>
              <a:rPr lang="en-US" sz="1000" i="1" dirty="0" smtClean="0"/>
              <a:t>1934-5</a:t>
            </a:r>
            <a:endParaRPr lang="en-US" sz="1000" i="1" dirty="0"/>
          </a:p>
        </p:txBody>
      </p:sp>
      <p:sp>
        <p:nvSpPr>
          <p:cNvPr id="9" name="Rectangle 8"/>
          <p:cNvSpPr/>
          <p:nvPr/>
        </p:nvSpPr>
        <p:spPr>
          <a:xfrm>
            <a:off x="3505200" y="5715000"/>
            <a:ext cx="228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(left) 228-236 F Street, N.E.</a:t>
            </a:r>
          </a:p>
          <a:p>
            <a:r>
              <a:rPr lang="en-US" sz="1000" i="1" dirty="0" smtClean="0"/>
              <a:t>1922</a:t>
            </a:r>
            <a:endParaRPr lang="en-US" sz="1000" i="1" dirty="0"/>
          </a:p>
        </p:txBody>
      </p:sp>
      <p:sp>
        <p:nvSpPr>
          <p:cNvPr id="10" name="Rectangle 9"/>
          <p:cNvSpPr/>
          <p:nvPr/>
        </p:nvSpPr>
        <p:spPr>
          <a:xfrm>
            <a:off x="3581400" y="895290"/>
            <a:ext cx="228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(left) 630 4</a:t>
            </a:r>
            <a:r>
              <a:rPr lang="en-US" sz="1000" baseline="30000" dirty="0" smtClean="0"/>
              <a:t>th</a:t>
            </a:r>
            <a:r>
              <a:rPr lang="en-US" sz="1000" dirty="0" smtClean="0"/>
              <a:t> Street, N.E.</a:t>
            </a:r>
          </a:p>
          <a:p>
            <a:r>
              <a:rPr lang="en-US" sz="1000" i="1" dirty="0" smtClean="0"/>
              <a:t>1925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38770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5" t="24235" r="14642" b="11206"/>
          <a:stretch/>
        </p:blipFill>
        <p:spPr>
          <a:xfrm>
            <a:off x="762000" y="0"/>
            <a:ext cx="7620000" cy="683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5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J:\SD Projects\Capitol Hill Historic Context\FINAL DRAFT - (Indesign Files)\Images\Map_District survey are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9" t="13402"/>
          <a:stretch/>
        </p:blipFill>
        <p:spPr bwMode="auto">
          <a:xfrm>
            <a:off x="685800" y="-1"/>
            <a:ext cx="7620000" cy="693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1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J:\RP Division\Swampoodle Expansion\HPRB\Images\EHT Proposed Expans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4" t="20869" r="10578" b="6583"/>
          <a:stretch/>
        </p:blipFill>
        <p:spPr bwMode="auto">
          <a:xfrm>
            <a:off x="685800" y="-52861"/>
            <a:ext cx="7772400" cy="691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51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:\RP Division\Swampoodle Expansion\HPRB\Images\Base 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"/>
            <a:ext cx="83316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89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3" t="23582" r="9687" b="8094"/>
          <a:stretch/>
        </p:blipFill>
        <p:spPr>
          <a:xfrm>
            <a:off x="533400" y="-2652"/>
            <a:ext cx="8001000" cy="686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18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J:\RP Division\Swampoodle Expansion\HPRB\Images\Expans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5" t="21939" r="3638" b="812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27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J:\RP Division\Swampoodle Expansion\HPRB\Images\Capitol Hill 2010 Boundary Increase Ma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" t="21401" r="5184" b="21631"/>
          <a:stretch/>
        </p:blipFill>
        <p:spPr bwMode="auto">
          <a:xfrm>
            <a:off x="0" y="1270820"/>
            <a:ext cx="9144000" cy="452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4200" y="1552545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SQUARE 777</a:t>
            </a:r>
            <a:endParaRPr lang="en-US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2746831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SQUARE 778</a:t>
            </a:r>
            <a:endParaRPr lang="en-US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2746831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SQUARE 753</a:t>
            </a:r>
            <a:endParaRPr lang="en-US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1552545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SQUARE 752</a:t>
            </a:r>
            <a:endParaRPr lang="en-US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28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:\RP Division\Swampoodle Expansion\HPRB\Images\Base 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"/>
            <a:ext cx="83316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2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J:\RP Division\Swampoodle Expansion\HPRB\Images\1883-1884 Sachse 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67600" y="6459379"/>
            <a:ext cx="30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Sachse</a:t>
            </a:r>
            <a:r>
              <a:rPr lang="en-US" sz="1000" dirty="0" smtClean="0"/>
              <a:t> Map, 1883-1884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0372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05600" y="6459379"/>
            <a:ext cx="30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G.M. Baist Map, 1903, Vol. 2 Plate 13</a:t>
            </a:r>
            <a:endParaRPr lang="en-US" sz="1000" dirty="0"/>
          </a:p>
        </p:txBody>
      </p:sp>
      <p:pic>
        <p:nvPicPr>
          <p:cNvPr id="5123" name="Picture 3" descr="J:\RP Division\Swampoodle Expansion\HPRB\Images\outline bai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52400"/>
            <a:ext cx="92202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05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34200" y="455289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Construction of Union Station, 1908</a:t>
            </a:r>
          </a:p>
          <a:p>
            <a:r>
              <a:rPr lang="en-US" sz="1000" i="1" dirty="0" smtClean="0"/>
              <a:t>                              Library of Congress</a:t>
            </a:r>
            <a:endParaRPr lang="en-US" sz="1000" i="1" dirty="0"/>
          </a:p>
        </p:txBody>
      </p:sp>
      <p:pic>
        <p:nvPicPr>
          <p:cNvPr id="10243" name="Picture 3" descr="W:\RP Division\Union Station\Historic Images\Exterior\Construction\1908c_Construction_LO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199"/>
            <a:ext cx="9144000" cy="255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8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:\RP Division\Swampoodle Expansion\HPRB\Images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982" y="1142999"/>
            <a:ext cx="5811982" cy="43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J:\RP Division\Swampoodle Expansion\HPRB\Images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43000"/>
            <a:ext cx="3276600" cy="436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98578" y="5486400"/>
            <a:ext cx="26164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NE corner of 2</a:t>
            </a:r>
            <a:r>
              <a:rPr lang="en-US" sz="1000" baseline="30000" dirty="0" smtClean="0"/>
              <a:t>nd</a:t>
            </a:r>
            <a:r>
              <a:rPr lang="en-US" sz="1000" dirty="0" smtClean="0"/>
              <a:t> and F Streets, N.E., looking NE</a:t>
            </a:r>
          </a:p>
          <a:p>
            <a:r>
              <a:rPr lang="en-US" sz="1000" i="1" dirty="0" smtClean="0"/>
              <a:t>                                                                          1887</a:t>
            </a:r>
            <a:r>
              <a:rPr lang="en-US" sz="1000" dirty="0" smtClean="0"/>
              <a:t> </a:t>
            </a:r>
            <a:endParaRPr lang="en-US" sz="1000" dirty="0"/>
          </a:p>
        </p:txBody>
      </p:sp>
      <p:sp>
        <p:nvSpPr>
          <p:cNvPr id="8" name="Rectangle 7"/>
          <p:cNvSpPr/>
          <p:nvPr/>
        </p:nvSpPr>
        <p:spPr>
          <a:xfrm>
            <a:off x="7154353" y="5511800"/>
            <a:ext cx="1989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216-208 F Street, N.E., looking NW</a:t>
            </a:r>
          </a:p>
          <a:p>
            <a:r>
              <a:rPr lang="en-US" sz="1000" i="1" dirty="0"/>
              <a:t> </a:t>
            </a:r>
            <a:r>
              <a:rPr lang="en-US" sz="1000" i="1" dirty="0" smtClean="0"/>
              <a:t>                                                   1887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173620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J:\RP Division\Swampoodle Expansion\HPRB\Images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1" y="228600"/>
            <a:ext cx="3195781" cy="239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J:\RP Division\Swampoodle Expansion\HPRB\Images\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47800"/>
            <a:ext cx="5873271" cy="440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J:\RP Division\Swampoodle Expansion\HPRB\Images\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73" y="2743200"/>
            <a:ext cx="27432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76600" y="1066800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(left) 301 G Street, N.E., looking SE</a:t>
            </a:r>
          </a:p>
          <a:p>
            <a:r>
              <a:rPr lang="en-US" sz="1000" i="1" dirty="0" smtClean="0"/>
              <a:t>1891</a:t>
            </a:r>
            <a:endParaRPr lang="en-US" sz="1000" i="1" dirty="0"/>
          </a:p>
        </p:txBody>
      </p:sp>
      <p:sp>
        <p:nvSpPr>
          <p:cNvPr id="8" name="Rectangle 7"/>
          <p:cNvSpPr/>
          <p:nvPr/>
        </p:nvSpPr>
        <p:spPr>
          <a:xfrm>
            <a:off x="3124200" y="6019800"/>
            <a:ext cx="23006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(left) 706-716 3</a:t>
            </a:r>
            <a:r>
              <a:rPr lang="en-US" sz="1000" baseline="30000" dirty="0" smtClean="0"/>
              <a:t>rd</a:t>
            </a:r>
            <a:r>
              <a:rPr lang="en-US" sz="1000" dirty="0" smtClean="0"/>
              <a:t> Street, N.E., looking NE</a:t>
            </a:r>
          </a:p>
          <a:p>
            <a:r>
              <a:rPr lang="en-US" sz="1000" i="1" dirty="0" smtClean="0"/>
              <a:t>1890</a:t>
            </a:r>
            <a:endParaRPr lang="en-US" sz="1000" i="1" dirty="0"/>
          </a:p>
        </p:txBody>
      </p:sp>
      <p:sp>
        <p:nvSpPr>
          <p:cNvPr id="9" name="Rectangle 8"/>
          <p:cNvSpPr/>
          <p:nvPr/>
        </p:nvSpPr>
        <p:spPr>
          <a:xfrm>
            <a:off x="7086600" y="5853107"/>
            <a:ext cx="1963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302-330 G Street, N.E., looking  SE</a:t>
            </a:r>
          </a:p>
          <a:p>
            <a:r>
              <a:rPr lang="en-US" sz="1000" i="1" dirty="0" smtClean="0"/>
              <a:t>                                                     1907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55627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139</Words>
  <Application>Microsoft Office PowerPoint</Application>
  <PresentationFormat>On-screen Show (4:3)</PresentationFormat>
  <Paragraphs>29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EHT Traceries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Howe</dc:creator>
  <cp:lastModifiedBy>Erin Howe</cp:lastModifiedBy>
  <cp:revision>19</cp:revision>
  <cp:lastPrinted>2015-05-27T20:59:42Z</cp:lastPrinted>
  <dcterms:created xsi:type="dcterms:W3CDTF">2015-04-22T20:47:04Z</dcterms:created>
  <dcterms:modified xsi:type="dcterms:W3CDTF">2015-05-27T21:02:36Z</dcterms:modified>
</cp:coreProperties>
</file>